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C3E9B-6063-30CF-082F-D697E484B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63CDAE-4A26-DEAD-23D6-CCBB6ECC4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05D386-A4B3-4A38-7AF8-AFE8CFFF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C50C5C-0539-0B71-35CB-8AAAA2B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489682-7EE5-3D3F-6BEA-38BC303A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8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1F438A-2E44-384F-E8E0-471C9C9D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A3AEDBE-D56A-4C1A-D90A-F7C911752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9631E7-F16D-0521-6440-517C0115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5745B3-068A-3C8A-223E-9101E63C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A84CB0-F88E-3216-1B5E-18A45003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01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8998631-A724-A1A5-A78A-F964B0F05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883A724-5E26-DEE2-C042-2CBB192F7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BD32D8-386D-5E41-DEEB-E83CEAAD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85704C-9DBD-773F-71AE-4E7EDD5D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9EA913-05C3-E885-E3B0-9740134D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39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68EFF6-42FB-6E5D-8B21-D0C26F39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AAE587-A6BC-3406-A284-3A1066E6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AFA840-9D66-2DFF-30A2-74033BEB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738990-5D7E-6AC3-DEBC-F9F2F835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CA02CE-7B77-27F5-885A-492B8BB2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59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BDA1F9-053C-CFE8-9C59-4A076C18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0C3EF0-C506-1668-FB01-0EE999CA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103555-BA7A-257B-7525-5F5A42A4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7B042B-9E2E-A986-C833-3C74785F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A20936-8FEC-9624-890C-68028C72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97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31338F-BD32-07B6-3834-700D9A9F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A57374-39C7-8811-CAAB-85B821BC6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1C8A63-429F-BECC-3F9B-9BF6A387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868A47-D9D1-4F19-C317-D4043653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E67126-A39C-A192-0983-65D878D7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BC0831-91B2-00A1-3E1C-8CB6ACBE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10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A258D2-30C2-F168-51A3-FEEE5B5A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D6C608-6E33-C3C2-3BC8-24152C39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0DCD59-EF7D-3EDF-BC83-517D607B5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4F5C5F-1ED2-5C19-7C0F-C5C45E37C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EA4A295-1E4B-571D-26C6-DB4E60DE1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AB50F7C-BCEC-3444-54D3-D3A4FFED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E57DF87-EDDD-DBB1-E4F0-6D1A12CF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8ED8514-D00C-0886-881D-C93A4C9E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0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A70B9-4793-31A1-6DF6-394EC470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58915ED-C9C1-5578-DC23-5938C221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631AB-2C7D-84C0-A039-BDC626B4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FBDBB7-476F-AF1F-48E0-596467AB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873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E394AD-8415-3DC9-AAFA-131E3C16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510A12B-ECE0-DBD9-148B-76721A4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719CB4-AADA-CAE1-579B-DDEA2C8B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05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C5DD8A-EF38-1331-57C3-A6A9AAF0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DE3B18-656E-4DD8-8FC1-579822C4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AC98A8-E484-939D-C979-77F514E1E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BAC5FD-DA75-311B-713F-2AF5C806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20B3AB-4B9D-1FE6-D401-482A040F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84D974-BF7C-6017-B944-4F8EB2C3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8D8023-4264-F3DF-0E63-44C4F9D0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C9E9E4-878F-56B8-2E4C-E25E2E725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A0DC35-A106-98A5-5138-DD20615D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DF8498-853E-625D-B46F-64E9F3C2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8C4B74-EA66-CC5E-699F-BB6F454D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7E3557-9F63-1C0F-CA97-76B981E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9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FFD163-CD92-D648-8CC4-A99C410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7060A8-C4D6-4555-CE70-A758EF3D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A673E4-5A88-4317-D70B-AC962D1FB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E76D-BA8D-4C72-9524-D6C22FD494E1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F156C7-E690-E498-BBF5-4EB271B36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BC0EF0-ED82-CE82-C74C-4DA19FEC9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FBA4-B7F4-4D07-BC46-69A6D2D782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00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CBEC10-73B0-4A27-CBBF-5FF18E7C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47650"/>
            <a:ext cx="90773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3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D5578BA-45DE-F386-2ECF-270F8A54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63" y="447797"/>
            <a:ext cx="4438273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080F3C-77DE-0B5F-A1F5-5D412463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01" y="0"/>
            <a:ext cx="3937992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AA4737-3E29-66A3-7274-BB942C729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43" y="422030"/>
            <a:ext cx="5845960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7251CE-FB0B-AADE-E839-E44160F81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4" y="330591"/>
            <a:ext cx="6822831" cy="61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65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شاشة عريضة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aam.2233@hotmail.com</dc:creator>
  <cp:lastModifiedBy>noura sss</cp:lastModifiedBy>
  <cp:revision>4</cp:revision>
  <dcterms:created xsi:type="dcterms:W3CDTF">2022-10-13T08:22:32Z</dcterms:created>
  <dcterms:modified xsi:type="dcterms:W3CDTF">2022-10-13T10:07:41Z</dcterms:modified>
</cp:coreProperties>
</file>